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E0228-B386-59A3-342D-6FB744956E09}" v="68" dt="2024-12-10T21:09:47.742"/>
    <p1510:client id="{4484783C-038B-198E-39E6-12C5BC3F7F6B}" v="207" dt="2024-12-09T20:20:11.280"/>
    <p1510:client id="{685F2620-218C-342D-6F60-19E5EBCC4799}" v="135" dt="2024-12-10T17:30:16.173"/>
    <p1510:client id="{B732C61E-C17D-82A4-0AE1-DE24984B59F1}" v="341" dt="2024-12-10T07:12:11.515"/>
    <p1510:client id="{C1627DE0-7DA9-7056-2892-6A5ABF94AC2A}" v="79" dt="2024-12-10T16:26:57.949"/>
    <p1510:client id="{EF3D2398-F519-1A56-55B2-30946615CEA7}" v="419" dt="2024-12-10T04:08:14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matching orange shirts&#10;&#10;Description automatically generated">
            <a:extLst>
              <a:ext uri="{FF2B5EF4-FFF2-40B4-BE49-F238E27FC236}">
                <a16:creationId xmlns:a16="http://schemas.microsoft.com/office/drawing/2014/main" id="{4D510A1D-FFAC-116A-6C0E-1EB4B25A8B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666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208944"/>
            <a:ext cx="9144000" cy="990696"/>
          </a:xfrm>
        </p:spPr>
        <p:txBody>
          <a:bodyPr>
            <a:noAutofit/>
          </a:bodyPr>
          <a:lstStyle/>
          <a:p>
            <a:r>
              <a:rPr lang="en-US" sz="7000" dirty="0">
                <a:solidFill>
                  <a:srgbClr val="FFFFFF"/>
                </a:solidFill>
                <a:latin typeface="Bodoni MT Poster Compressed"/>
                <a:cs typeface="Times New Roman"/>
              </a:rPr>
              <a:t>Washington Youth Tour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03682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Bodoni MT Poster Compressed"/>
                <a:cs typeface="Times New Roman"/>
              </a:rPr>
              <a:t>Kenny Lopez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in a cabin&#10;&#10;Description automatically generated">
            <a:extLst>
              <a:ext uri="{FF2B5EF4-FFF2-40B4-BE49-F238E27FC236}">
                <a16:creationId xmlns:a16="http://schemas.microsoft.com/office/drawing/2014/main" id="{439EC7EC-D311-92C3-FFB6-3D579029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13" b="4813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D0F40-B784-35E2-EABE-30890462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685800" indent="-685800"/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 Poster Compressed"/>
              </a:rPr>
              <a:t>1st Day in DC</a:t>
            </a:r>
          </a:p>
        </p:txBody>
      </p:sp>
      <p:pic>
        <p:nvPicPr>
          <p:cNvPr id="5" name="Picture 4" descr="A ferris wheel with lights on it&#10;&#10;Description automatically generated">
            <a:extLst>
              <a:ext uri="{FF2B5EF4-FFF2-40B4-BE49-F238E27FC236}">
                <a16:creationId xmlns:a16="http://schemas.microsoft.com/office/drawing/2014/main" id="{22906FCB-BCA2-05B3-5DCD-92D0E9E221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286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1161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B4CC8-7312-1AED-202E-C7991185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Bodoni MT Poster Compressed"/>
              </a:rPr>
              <a:t>Day 2</a:t>
            </a:r>
          </a:p>
        </p:txBody>
      </p:sp>
      <p:pic>
        <p:nvPicPr>
          <p:cNvPr id="9" name="Picture 8" descr="A group of people standing in front of a stone wall&#10;&#10;Description automatically generated">
            <a:extLst>
              <a:ext uri="{FF2B5EF4-FFF2-40B4-BE49-F238E27FC236}">
                <a16:creationId xmlns:a16="http://schemas.microsoft.com/office/drawing/2014/main" id="{9E964AC5-7432-0A06-0369-26DE9130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32" r="1" b="17977"/>
          <a:stretch/>
        </p:blipFill>
        <p:spPr>
          <a:xfrm>
            <a:off x="8082320" y="321734"/>
            <a:ext cx="3797570" cy="2010551"/>
          </a:xfrm>
          <a:prstGeom prst="rect">
            <a:avLst/>
          </a:prstGeom>
        </p:spPr>
      </p:pic>
      <p:pic>
        <p:nvPicPr>
          <p:cNvPr id="6" name="Picture 5" descr="A person looking at a large wall with a picture of a person&#10;&#10;Description automatically generated">
            <a:extLst>
              <a:ext uri="{FF2B5EF4-FFF2-40B4-BE49-F238E27FC236}">
                <a16:creationId xmlns:a16="http://schemas.microsoft.com/office/drawing/2014/main" id="{991BFD25-EC2E-1D6D-AF72-02EF04213C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799" r="-3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5" name="Picture 4" descr="A helicopter in a museum&#10;&#10;Description automatically generated">
            <a:extLst>
              <a:ext uri="{FF2B5EF4-FFF2-40B4-BE49-F238E27FC236}">
                <a16:creationId xmlns:a16="http://schemas.microsoft.com/office/drawing/2014/main" id="{F4DA124B-785A-BDD9-FA0E-F60A77F9DE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501" b="4916"/>
          <a:stretch/>
        </p:blipFill>
        <p:spPr>
          <a:xfrm>
            <a:off x="311847" y="2424467"/>
            <a:ext cx="3797984" cy="2010552"/>
          </a:xfrm>
          <a:prstGeom prst="rect">
            <a:avLst/>
          </a:prstGeom>
        </p:spPr>
      </p:pic>
      <p:pic>
        <p:nvPicPr>
          <p:cNvPr id="8" name="Picture 7" descr="A group of people in Jefferson Memorial&#10;&#10;Description automatically generated">
            <a:extLst>
              <a:ext uri="{FF2B5EF4-FFF2-40B4-BE49-F238E27FC236}">
                <a16:creationId xmlns:a16="http://schemas.microsoft.com/office/drawing/2014/main" id="{118487AB-EF66-A32A-674C-930D53BFA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27" t="30585" r="-128" b="18677"/>
          <a:stretch/>
        </p:blipFill>
        <p:spPr>
          <a:xfrm>
            <a:off x="307989" y="318303"/>
            <a:ext cx="3804343" cy="2017284"/>
          </a:xfrm>
          <a:prstGeom prst="rect">
            <a:avLst/>
          </a:prstGeom>
        </p:spPr>
      </p:pic>
      <p:pic>
        <p:nvPicPr>
          <p:cNvPr id="7" name="Picture 6" descr="A group of people sitting on a wall&#10;&#10;Description automatically generated">
            <a:extLst>
              <a:ext uri="{FF2B5EF4-FFF2-40B4-BE49-F238E27FC236}">
                <a16:creationId xmlns:a16="http://schemas.microsoft.com/office/drawing/2014/main" id="{2EFAD04B-BD3E-C58C-3811-F380816C00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305" b="32182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4" name="Picture 3" descr="A group of people walking in a room with a sign&#10;&#10;Description automatically generated">
            <a:extLst>
              <a:ext uri="{FF2B5EF4-FFF2-40B4-BE49-F238E27FC236}">
                <a16:creationId xmlns:a16="http://schemas.microsoft.com/office/drawing/2014/main" id="{9C1F521E-B17A-12B2-5932-9FA514A9EE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20" r="1" b="28737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05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9D05-5248-5FF2-5170-332AE8B7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543" y="1555098"/>
            <a:ext cx="1308970" cy="1325563"/>
          </a:xfrm>
        </p:spPr>
        <p:txBody>
          <a:bodyPr>
            <a:normAutofit/>
          </a:bodyPr>
          <a:lstStyle/>
          <a:p>
            <a:r>
              <a:rPr lang="en-US" sz="5500" dirty="0">
                <a:latin typeface="Bodoni MT Poster Compressed"/>
              </a:rPr>
              <a:t>Day 3</a:t>
            </a:r>
          </a:p>
        </p:txBody>
      </p:sp>
      <p:pic>
        <p:nvPicPr>
          <p:cNvPr id="8" name="Picture 7" descr="A black rectangular object with a flame in it&#10;&#10;Description automatically generated">
            <a:extLst>
              <a:ext uri="{FF2B5EF4-FFF2-40B4-BE49-F238E27FC236}">
                <a16:creationId xmlns:a16="http://schemas.microsoft.com/office/drawing/2014/main" id="{8EA937EF-F460-DB1F-C256-4554EBD6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74" t="-85" r="21090" b="27296"/>
          <a:stretch/>
        </p:blipFill>
        <p:spPr>
          <a:xfrm>
            <a:off x="1" y="4885149"/>
            <a:ext cx="3527565" cy="1982399"/>
          </a:xfrm>
          <a:prstGeom prst="rect">
            <a:avLst/>
          </a:prstGeom>
        </p:spPr>
      </p:pic>
      <p:pic>
        <p:nvPicPr>
          <p:cNvPr id="9" name="Picture 8" descr="A black wall with text on it&#10;&#10;Description automatically generated">
            <a:extLst>
              <a:ext uri="{FF2B5EF4-FFF2-40B4-BE49-F238E27FC236}">
                <a16:creationId xmlns:a16="http://schemas.microsoft.com/office/drawing/2014/main" id="{81038C90-7F8B-8562-AB76-F5197CF488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7" r="2657" b="14719"/>
          <a:stretch/>
        </p:blipFill>
        <p:spPr>
          <a:xfrm>
            <a:off x="3522946" y="4879931"/>
            <a:ext cx="3733747" cy="1979783"/>
          </a:xfrm>
          <a:prstGeom prst="rect">
            <a:avLst/>
          </a:prstGeom>
        </p:spPr>
      </p:pic>
      <p:pic>
        <p:nvPicPr>
          <p:cNvPr id="10" name="Picture 9" descr="A space suit in a museum&#10;&#10;Description automatically generated">
            <a:extLst>
              <a:ext uri="{FF2B5EF4-FFF2-40B4-BE49-F238E27FC236}">
                <a16:creationId xmlns:a16="http://schemas.microsoft.com/office/drawing/2014/main" id="{069EA6FC-CB4D-A5D4-C813-41768AECAB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82" t="21287" r="8705" b="8539"/>
          <a:stretch/>
        </p:blipFill>
        <p:spPr>
          <a:xfrm>
            <a:off x="9801617" y="3126186"/>
            <a:ext cx="2388958" cy="3729828"/>
          </a:xfrm>
          <a:prstGeom prst="rect">
            <a:avLst/>
          </a:prstGeom>
        </p:spPr>
      </p:pic>
      <p:pic>
        <p:nvPicPr>
          <p:cNvPr id="11" name="Picture 10" descr="A hand holding a silver object&#10;&#10;Description automatically generated">
            <a:extLst>
              <a:ext uri="{FF2B5EF4-FFF2-40B4-BE49-F238E27FC236}">
                <a16:creationId xmlns:a16="http://schemas.microsoft.com/office/drawing/2014/main" id="{394712ED-0036-D0F5-F85A-54D3500499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461" t="27683" r="16766" b="15827"/>
          <a:stretch/>
        </p:blipFill>
        <p:spPr>
          <a:xfrm>
            <a:off x="7257505" y="4884324"/>
            <a:ext cx="2543262" cy="1976487"/>
          </a:xfrm>
          <a:prstGeom prst="rect">
            <a:avLst/>
          </a:prstGeom>
        </p:spPr>
      </p:pic>
      <p:pic>
        <p:nvPicPr>
          <p:cNvPr id="12" name="Picture 11" descr="A screenshot of a social media post of a person sleeping on a bus&#10;&#10;Description automatically generated">
            <a:extLst>
              <a:ext uri="{FF2B5EF4-FFF2-40B4-BE49-F238E27FC236}">
                <a16:creationId xmlns:a16="http://schemas.microsoft.com/office/drawing/2014/main" id="{D16A2EF0-4287-369C-9881-A698AD1E60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392" r="-552" b="16456"/>
          <a:stretch/>
        </p:blipFill>
        <p:spPr>
          <a:xfrm>
            <a:off x="282501" y="187890"/>
            <a:ext cx="1908938" cy="3051207"/>
          </a:xfrm>
          <a:prstGeom prst="rect">
            <a:avLst/>
          </a:prstGeom>
        </p:spPr>
      </p:pic>
      <p:pic>
        <p:nvPicPr>
          <p:cNvPr id="13" name="Picture 12" descr="A group of people walking on a crosswalk&#10;&#10;Description automatically generated">
            <a:extLst>
              <a:ext uri="{FF2B5EF4-FFF2-40B4-BE49-F238E27FC236}">
                <a16:creationId xmlns:a16="http://schemas.microsoft.com/office/drawing/2014/main" id="{AA3EC123-F5F3-99C6-8427-D2957C1796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9" t="18434" r="-548" b="-253"/>
          <a:stretch/>
        </p:blipFill>
        <p:spPr>
          <a:xfrm>
            <a:off x="9800804" y="991"/>
            <a:ext cx="2402997" cy="321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0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29BB-8102-AA11-1B51-B695885D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383" y="2069636"/>
            <a:ext cx="1468056" cy="1354499"/>
          </a:xfrm>
        </p:spPr>
        <p:txBody>
          <a:bodyPr>
            <a:normAutofit/>
          </a:bodyPr>
          <a:lstStyle/>
          <a:p>
            <a:r>
              <a:rPr lang="en-US" sz="5500" dirty="0">
                <a:solidFill>
                  <a:schemeClr val="bg1"/>
                </a:solidFill>
                <a:latin typeface="Bodoni MT Poster Compressed"/>
              </a:rPr>
              <a:t>Day 4</a:t>
            </a:r>
          </a:p>
        </p:txBody>
      </p:sp>
      <p:pic>
        <p:nvPicPr>
          <p:cNvPr id="3" name="Picture 2" descr="A person sitting in a cemetery&#10;&#10;Description automatically generated">
            <a:extLst>
              <a:ext uri="{FF2B5EF4-FFF2-40B4-BE49-F238E27FC236}">
                <a16:creationId xmlns:a16="http://schemas.microsoft.com/office/drawing/2014/main" id="{E3A5CD48-E68F-8F6D-8433-1AE85B116B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822" r="-313" b="17840"/>
          <a:stretch/>
        </p:blipFill>
        <p:spPr>
          <a:xfrm>
            <a:off x="9105466" y="4534532"/>
            <a:ext cx="3094652" cy="2318205"/>
          </a:xfrm>
          <a:prstGeom prst="rect">
            <a:avLst/>
          </a:prstGeom>
        </p:spPr>
      </p:pic>
      <p:pic>
        <p:nvPicPr>
          <p:cNvPr id="4" name="Picture 3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6717C6FA-B215-FC6B-A10D-65BAFBC45A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08" t="17320" r="306" b="12744"/>
          <a:stretch/>
        </p:blipFill>
        <p:spPr>
          <a:xfrm>
            <a:off x="9101082" y="2266821"/>
            <a:ext cx="3094684" cy="2314541"/>
          </a:xfrm>
          <a:prstGeom prst="rect">
            <a:avLst/>
          </a:prstGeom>
        </p:spPr>
      </p:pic>
      <p:pic>
        <p:nvPicPr>
          <p:cNvPr id="6" name="Picture 5" descr="A sign in front of a fence&#10;&#10;Description automatically generated">
            <a:extLst>
              <a:ext uri="{FF2B5EF4-FFF2-40B4-BE49-F238E27FC236}">
                <a16:creationId xmlns:a16="http://schemas.microsoft.com/office/drawing/2014/main" id="{C4232224-DB31-D50C-9538-FA9A7B3BA1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353" r="-176" b="7260"/>
          <a:stretch/>
        </p:blipFill>
        <p:spPr>
          <a:xfrm>
            <a:off x="94" y="1718877"/>
            <a:ext cx="3413254" cy="2068011"/>
          </a:xfrm>
          <a:prstGeom prst="rect">
            <a:avLst/>
          </a:prstGeom>
        </p:spPr>
      </p:pic>
      <p:pic>
        <p:nvPicPr>
          <p:cNvPr id="7" name="Picture 6" descr="A display of objects on a wall&#10;&#10;Description automatically generated">
            <a:extLst>
              <a:ext uri="{FF2B5EF4-FFF2-40B4-BE49-F238E27FC236}">
                <a16:creationId xmlns:a16="http://schemas.microsoft.com/office/drawing/2014/main" id="{1A09C523-3B6F-F977-E644-06891C288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21" t="10112" r="7733"/>
          <a:stretch/>
        </p:blipFill>
        <p:spPr>
          <a:xfrm>
            <a:off x="9104604" y="-3194"/>
            <a:ext cx="3096982" cy="2646664"/>
          </a:xfrm>
          <a:prstGeom prst="rect">
            <a:avLst/>
          </a:prstGeom>
        </p:spPr>
      </p:pic>
      <p:pic>
        <p:nvPicPr>
          <p:cNvPr id="8" name="Picture 7" descr="A group of people standing in front of a monument&#10;&#10;Description automatically generated">
            <a:extLst>
              <a:ext uri="{FF2B5EF4-FFF2-40B4-BE49-F238E27FC236}">
                <a16:creationId xmlns:a16="http://schemas.microsoft.com/office/drawing/2014/main" id="{E2387047-BDA9-8953-9FAF-010B27674C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5613" r="-313"/>
          <a:stretch/>
        </p:blipFill>
        <p:spPr>
          <a:xfrm>
            <a:off x="173" y="3788341"/>
            <a:ext cx="3094652" cy="3060893"/>
          </a:xfrm>
          <a:prstGeom prst="rect">
            <a:avLst/>
          </a:prstGeom>
        </p:spPr>
      </p:pic>
      <p:pic>
        <p:nvPicPr>
          <p:cNvPr id="5" name="IMG_6471">
            <a:hlinkClick r:id="" action="ppaction://media"/>
            <a:extLst>
              <a:ext uri="{FF2B5EF4-FFF2-40B4-BE49-F238E27FC236}">
                <a16:creationId xmlns:a16="http://schemas.microsoft.com/office/drawing/2014/main" id="{783E1CDF-2529-BDD1-356D-2AECC2416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9" y="17745"/>
            <a:ext cx="3101671" cy="17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7BDBA-B72E-602E-75DB-01946339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2298457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Bodoni MT Poster Compressed"/>
              </a:rPr>
              <a:t>Day 5</a:t>
            </a:r>
          </a:p>
        </p:txBody>
      </p:sp>
      <p:pic>
        <p:nvPicPr>
          <p:cNvPr id="9" name="Picture 8" descr="People walking down a staircase&#10;&#10;Description automatically generated">
            <a:extLst>
              <a:ext uri="{FF2B5EF4-FFF2-40B4-BE49-F238E27FC236}">
                <a16:creationId xmlns:a16="http://schemas.microsoft.com/office/drawing/2014/main" id="{B7CD35CA-A18F-4963-DC92-50408888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" r="1" b="1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8" name="Picture 7" descr="A group of people in a theater&#10;&#10;Description automatically generated">
            <a:extLst>
              <a:ext uri="{FF2B5EF4-FFF2-40B4-BE49-F238E27FC236}">
                <a16:creationId xmlns:a16="http://schemas.microsoft.com/office/drawing/2014/main" id="{C6C0009E-ECA3-3A2C-06A1-5E70FCA2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33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701B19-4125-C9EA-99E3-9FBCE35AE3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75" b="4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11" name="Picture 10" descr="A glass case with a display of books&#10;&#10;Description automatically generated">
            <a:extLst>
              <a:ext uri="{FF2B5EF4-FFF2-40B4-BE49-F238E27FC236}">
                <a16:creationId xmlns:a16="http://schemas.microsoft.com/office/drawing/2014/main" id="{149183F3-625B-162A-9597-FD49E3A94E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7" r="3" b="3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erson standing in front of a large stone building&#10;&#10;Description automatically generated">
            <a:extLst>
              <a:ext uri="{FF2B5EF4-FFF2-40B4-BE49-F238E27FC236}">
                <a16:creationId xmlns:a16="http://schemas.microsoft.com/office/drawing/2014/main" id="{78BDAA16-28D3-791C-C564-1115208F9E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8" t="-676" r="1630" b="19595"/>
          <a:stretch/>
        </p:blipFill>
        <p:spPr>
          <a:xfrm>
            <a:off x="7140100" y="4026878"/>
            <a:ext cx="5067283" cy="2813542"/>
          </a:xfrm>
          <a:prstGeom prst="rect">
            <a:avLst/>
          </a:prstGeom>
        </p:spPr>
      </p:pic>
      <p:pic>
        <p:nvPicPr>
          <p:cNvPr id="13" name="Picture 12" descr="A stadium with a baseball field and people in the stands&#10;&#10;Description automatically generated">
            <a:extLst>
              <a:ext uri="{FF2B5EF4-FFF2-40B4-BE49-F238E27FC236}">
                <a16:creationId xmlns:a16="http://schemas.microsoft.com/office/drawing/2014/main" id="{E6441576-F257-1C69-8FFE-43A305B186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937" r="-244"/>
          <a:stretch/>
        </p:blipFill>
        <p:spPr>
          <a:xfrm>
            <a:off x="4049418" y="4026876"/>
            <a:ext cx="3092498" cy="282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21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6D95-0B96-B8A7-7F14-16703AA2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62" y="845771"/>
            <a:ext cx="1242647" cy="1349009"/>
          </a:xfrm>
        </p:spPr>
        <p:txBody>
          <a:bodyPr>
            <a:normAutofit/>
          </a:bodyPr>
          <a:lstStyle/>
          <a:p>
            <a:r>
              <a:rPr lang="en-US" sz="5500" dirty="0">
                <a:solidFill>
                  <a:schemeClr val="bg1"/>
                </a:solidFill>
                <a:latin typeface="Bodoni MT Poster Compressed"/>
              </a:rPr>
              <a:t>Day 6</a:t>
            </a:r>
          </a:p>
        </p:txBody>
      </p:sp>
      <p:pic>
        <p:nvPicPr>
          <p:cNvPr id="4" name="Picture 3" descr="A group of soldiers walking on grass&#10;&#10;Description automatically generated">
            <a:extLst>
              <a:ext uri="{FF2B5EF4-FFF2-40B4-BE49-F238E27FC236}">
                <a16:creationId xmlns:a16="http://schemas.microsoft.com/office/drawing/2014/main" id="{451F8B0B-02E7-8AA5-8246-77D836E26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24" r="-306" b="-124"/>
          <a:stretch/>
        </p:blipFill>
        <p:spPr>
          <a:xfrm>
            <a:off x="9108830" y="3798277"/>
            <a:ext cx="3081006" cy="3056088"/>
          </a:xfrm>
          <a:prstGeom prst="rect">
            <a:avLst/>
          </a:prstGeom>
        </p:spPr>
      </p:pic>
      <p:pic>
        <p:nvPicPr>
          <p:cNvPr id="5" name="Picture 4" descr="A statue of an elephant in a building&#10;&#10;Description automatically generated">
            <a:extLst>
              <a:ext uri="{FF2B5EF4-FFF2-40B4-BE49-F238E27FC236}">
                <a16:creationId xmlns:a16="http://schemas.microsoft.com/office/drawing/2014/main" id="{11F54C71-F290-2B54-E80A-60F64A56A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761" y="-313592"/>
            <a:ext cx="3084981" cy="4114800"/>
          </a:xfrm>
          <a:prstGeom prst="rect">
            <a:avLst/>
          </a:prstGeom>
        </p:spPr>
      </p:pic>
      <p:pic>
        <p:nvPicPr>
          <p:cNvPr id="6" name="Picture 5" descr="A group of people walking in a greenhouse&#10;&#10;Description automatically generated">
            <a:extLst>
              <a:ext uri="{FF2B5EF4-FFF2-40B4-BE49-F238E27FC236}">
                <a16:creationId xmlns:a16="http://schemas.microsoft.com/office/drawing/2014/main" id="{91419976-8DE7-8F6D-3088-99FAD13639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6" t="16524" r="13931" b="142"/>
          <a:stretch/>
        </p:blipFill>
        <p:spPr>
          <a:xfrm>
            <a:off x="0" y="4390292"/>
            <a:ext cx="2907075" cy="2467712"/>
          </a:xfrm>
          <a:prstGeom prst="rect">
            <a:avLst/>
          </a:prstGeom>
        </p:spPr>
      </p:pic>
      <p:pic>
        <p:nvPicPr>
          <p:cNvPr id="9" name="Picture 8" descr="A person looking at a mummy in a museum&#10;&#10;Description automatically generated">
            <a:extLst>
              <a:ext uri="{FF2B5EF4-FFF2-40B4-BE49-F238E27FC236}">
                <a16:creationId xmlns:a16="http://schemas.microsoft.com/office/drawing/2014/main" id="{3E53C7A2-FC25-41E2-77C2-EAA51CE04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278" y="4390290"/>
            <a:ext cx="3624242" cy="2473571"/>
          </a:xfrm>
          <a:prstGeom prst="rect">
            <a:avLst/>
          </a:prstGeom>
        </p:spPr>
      </p:pic>
      <p:pic>
        <p:nvPicPr>
          <p:cNvPr id="10" name="Picture 9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A309F8A7-0ED0-E5E8-C33D-38A19A24B7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97" t="10318" r="20513"/>
          <a:stretch/>
        </p:blipFill>
        <p:spPr>
          <a:xfrm>
            <a:off x="6437435" y="4384431"/>
            <a:ext cx="2667838" cy="24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2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CCEA7-A2AB-ECF0-E252-A481FB66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Bodoni MT Poster Compressed"/>
              </a:rPr>
              <a:t>Overview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C2467-288B-D702-180E-3F140D7D8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" y="2757153"/>
            <a:ext cx="4079615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000" dirty="0">
                <a:latin typeface="Bodoni MT Poster Compressed"/>
              </a:rPr>
              <a:t>Communication/Putting yourself out there is key.</a:t>
            </a:r>
          </a:p>
          <a:p>
            <a:r>
              <a:rPr lang="en-US" sz="3000" dirty="0">
                <a:latin typeface="Bodoni MT Poster Compressed"/>
              </a:rPr>
              <a:t>It was </a:t>
            </a:r>
            <a:r>
              <a:rPr lang="en-US" sz="3000" dirty="0">
                <a:latin typeface="Bodoni MT Poster Compressed"/>
                <a:ea typeface="+mn-lt"/>
                <a:cs typeface="+mn-lt"/>
              </a:rPr>
              <a:t>unexpectedly hot (humid).</a:t>
            </a:r>
          </a:p>
          <a:p>
            <a:r>
              <a:rPr lang="en-US" sz="3000" dirty="0">
                <a:latin typeface="Bodoni MT Poster Compressed"/>
              </a:rPr>
              <a:t>After this trip I knew that I definitely wanted to go to college.</a:t>
            </a:r>
          </a:p>
          <a:p>
            <a:r>
              <a:rPr lang="en-US" sz="3000" dirty="0">
                <a:latin typeface="Bodoni MT Poster Compressed"/>
              </a:rPr>
              <a:t>My favorite part of the trip was probably was day 3 when it was our first day to explore on our own.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4" name="Picture 3" descr="A group of people standing in front of a door&#10;&#10;Description automatically generated">
            <a:extLst>
              <a:ext uri="{FF2B5EF4-FFF2-40B4-BE49-F238E27FC236}">
                <a16:creationId xmlns:a16="http://schemas.microsoft.com/office/drawing/2014/main" id="{4425AFC6-8750-FE13-2F60-1997A074A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165" t="562" r="9072" b="-563"/>
          <a:stretch/>
        </p:blipFill>
        <p:spPr>
          <a:xfrm>
            <a:off x="3710537" y="10"/>
            <a:ext cx="8603877" cy="685799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8130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331EC17DCA9946B7A3D09B147079DB" ma:contentTypeVersion="15" ma:contentTypeDescription="Create a new document." ma:contentTypeScope="" ma:versionID="65f3c71dd580c1e86a722dfaa52109a4">
  <xsd:schema xmlns:xsd="http://www.w3.org/2001/XMLSchema" xmlns:xs="http://www.w3.org/2001/XMLSchema" xmlns:p="http://schemas.microsoft.com/office/2006/metadata/properties" xmlns:ns2="851b240f-3905-4f1f-a3bf-eccf861d6e98" xmlns:ns3="6dbfeb27-e43d-4906-9ac5-140bbd9c0440" targetNamespace="http://schemas.microsoft.com/office/2006/metadata/properties" ma:root="true" ma:fieldsID="c5b08bfb4c326d6d213c36000fb1b4b7" ns2:_="" ns3:_="">
    <xsd:import namespace="851b240f-3905-4f1f-a3bf-eccf861d6e98"/>
    <xsd:import namespace="6dbfeb27-e43d-4906-9ac5-140bbd9c04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240f-3905-4f1f-a3bf-eccf861d6e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aef5c49-21b6-4015-b1f7-9479eb6995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feb27-e43d-4906-9ac5-140bbd9c044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461bd62-19b6-4260-b5d2-c8f1ea0868bc}" ma:internalName="TaxCatchAll" ma:showField="CatchAllData" ma:web="6dbfeb27-e43d-4906-9ac5-140bbd9c04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1b240f-3905-4f1f-a3bf-eccf861d6e98">
      <Terms xmlns="http://schemas.microsoft.com/office/infopath/2007/PartnerControls"/>
    </lcf76f155ced4ddcb4097134ff3c332f>
    <TaxCatchAll xmlns="6dbfeb27-e43d-4906-9ac5-140bbd9c0440" xsi:nil="true"/>
  </documentManagement>
</p:properties>
</file>

<file path=customXml/itemProps1.xml><?xml version="1.0" encoding="utf-8"?>
<ds:datastoreItem xmlns:ds="http://schemas.openxmlformats.org/officeDocument/2006/customXml" ds:itemID="{5C249534-C02A-4182-97B8-C89E55B19217}"/>
</file>

<file path=customXml/itemProps2.xml><?xml version="1.0" encoding="utf-8"?>
<ds:datastoreItem xmlns:ds="http://schemas.openxmlformats.org/officeDocument/2006/customXml" ds:itemID="{AFC3958F-C7F1-471A-B5EC-43ADCDDCFBEA}"/>
</file>

<file path=customXml/itemProps3.xml><?xml version="1.0" encoding="utf-8"?>
<ds:datastoreItem xmlns:ds="http://schemas.openxmlformats.org/officeDocument/2006/customXml" ds:itemID="{2C45E2FF-CA19-471C-9167-3AE5F0A7BA7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73</Words>
  <Application>Microsoft Office PowerPoint</Application>
  <PresentationFormat>Widescreen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Bodoni MT Poster Compressed</vt:lpstr>
      <vt:lpstr>Calibri</vt:lpstr>
      <vt:lpstr>office theme</vt:lpstr>
      <vt:lpstr>Washington Youth Tour</vt:lpstr>
      <vt:lpstr>1st Day in DC</vt:lpstr>
      <vt:lpstr>Day 2</vt:lpstr>
      <vt:lpstr>Day 3</vt:lpstr>
      <vt:lpstr>Day 4</vt:lpstr>
      <vt:lpstr>Day 5</vt:lpstr>
      <vt:lpstr>Day 6</vt:lpstr>
      <vt:lpstr>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Platas, Inna</cp:lastModifiedBy>
  <cp:revision>460</cp:revision>
  <dcterms:created xsi:type="dcterms:W3CDTF">2024-12-09T19:39:50Z</dcterms:created>
  <dcterms:modified xsi:type="dcterms:W3CDTF">2024-12-13T00:00:56Z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0x010100D4331EC17DCA9946B7A3D09B147079DB</vt:lpwstr>
  </property>
</Properties>
</file>